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D923-882A-4100-879E-7691FE72532C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F2F1E31-0A7E-44A5-8D31-6754689C63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D923-882A-4100-879E-7691FE72532C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1E31-0A7E-44A5-8D31-6754689C6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D923-882A-4100-879E-7691FE72532C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1E31-0A7E-44A5-8D31-6754689C6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D923-882A-4100-879E-7691FE72532C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1E31-0A7E-44A5-8D31-6754689C63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D923-882A-4100-879E-7691FE72532C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F2F1E31-0A7E-44A5-8D31-6754689C63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D923-882A-4100-879E-7691FE72532C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1E31-0A7E-44A5-8D31-6754689C63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D923-882A-4100-879E-7691FE72532C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1E31-0A7E-44A5-8D31-6754689C63E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D923-882A-4100-879E-7691FE72532C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1E31-0A7E-44A5-8D31-6754689C6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D923-882A-4100-879E-7691FE72532C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1E31-0A7E-44A5-8D31-6754689C6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D923-882A-4100-879E-7691FE72532C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F1E31-0A7E-44A5-8D31-6754689C63E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D923-882A-4100-879E-7691FE72532C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F2F1E31-0A7E-44A5-8D31-6754689C63E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20D923-882A-4100-879E-7691FE72532C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F2F1E31-0A7E-44A5-8D31-6754689C63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84784"/>
            <a:ext cx="8229600" cy="1491171"/>
          </a:xfrm>
        </p:spPr>
        <p:txBody>
          <a:bodyPr/>
          <a:lstStyle/>
          <a:p>
            <a:r>
              <a:rPr lang="ru-RU" dirty="0" smtClean="0"/>
              <a:t>«Путешествие в мир </a:t>
            </a:r>
            <a:r>
              <a:rPr lang="ru-RU" dirty="0" err="1" smtClean="0"/>
              <a:t>спорта</a:t>
            </a:r>
            <a:r>
              <a:rPr lang="ru-RU" sz="2400" dirty="0" err="1" smtClean="0"/>
              <a:t>.»Выполнила</a:t>
            </a:r>
            <a:r>
              <a:rPr lang="ru-RU" sz="2400" dirty="0" smtClean="0"/>
              <a:t>  Парамонова Э.А., воспитатель </a:t>
            </a:r>
            <a:r>
              <a:rPr lang="ru-RU" sz="2400" dirty="0" err="1" smtClean="0"/>
              <a:t>МКДОУд</a:t>
            </a:r>
            <a:r>
              <a:rPr lang="ru-RU" sz="2400" dirty="0" smtClean="0"/>
              <a:t>/с 8.</a:t>
            </a:r>
            <a:endParaRPr lang="ru-RU" sz="2400" dirty="0"/>
          </a:p>
        </p:txBody>
      </p:sp>
      <p:pic>
        <p:nvPicPr>
          <p:cNvPr id="1026" name="Picture 2" descr="C:\Users\ЭЛЛА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66967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56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5416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Родиной Олимпийских игр является древняя Греция.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8928992" cy="5184576"/>
          </a:xfrm>
        </p:spPr>
      </p:pic>
    </p:spTree>
    <p:extLst>
      <p:ext uri="{BB962C8B-B14F-4D97-AF65-F5344CB8AC3E}">
        <p14:creationId xmlns:p14="http://schemas.microsoft.com/office/powerpoint/2010/main" val="294044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264696" cy="1143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На Олимпе в древнем мире греки поднимали гири,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447800"/>
            <a:ext cx="3816425" cy="5077544"/>
          </a:xfrm>
        </p:spPr>
      </p:pic>
      <p:pic>
        <p:nvPicPr>
          <p:cNvPr id="2050" name="Picture 2" descr="C:\Users\ЭЛЛА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74441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86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336704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Состязались в беге, в силе,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4320480" cy="3816424"/>
          </a:xfrm>
        </p:spPr>
      </p:pic>
      <p:pic>
        <p:nvPicPr>
          <p:cNvPr id="1026" name="Picture 2" descr="C:\Users\ЭЛЛА\Desktop\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54006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85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5328592" cy="778098"/>
          </a:xfrm>
        </p:spPr>
        <p:txBody>
          <a:bodyPr/>
          <a:lstStyle/>
          <a:p>
            <a:r>
              <a:rPr lang="ru-RU" dirty="0" smtClean="0"/>
              <a:t>Тяжести переносили,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208912" cy="5616624"/>
          </a:xfrm>
        </p:spPr>
      </p:pic>
    </p:spTree>
    <p:extLst>
      <p:ext uri="{BB962C8B-B14F-4D97-AF65-F5344CB8AC3E}">
        <p14:creationId xmlns:p14="http://schemas.microsoft.com/office/powerpoint/2010/main" val="1076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88832" cy="128215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И дарила им награды летняя олимпиада.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08912" cy="5184576"/>
          </a:xfrm>
        </p:spPr>
      </p:pic>
    </p:spTree>
    <p:extLst>
      <p:ext uri="{BB962C8B-B14F-4D97-AF65-F5344CB8AC3E}">
        <p14:creationId xmlns:p14="http://schemas.microsoft.com/office/powerpoint/2010/main" val="73142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7766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136</TotalTime>
  <Words>47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«Путешествие в мир спорта.»Выполнила  Парамонова Э.А., воспитатель МКДОУд/с 8.</vt:lpstr>
      <vt:lpstr>Родиной Олимпийских игр является древняя Греция.</vt:lpstr>
      <vt:lpstr>На Олимпе в древнем мире греки поднимали гири,</vt:lpstr>
      <vt:lpstr>Состязались в беге, в силе,</vt:lpstr>
      <vt:lpstr>Тяжести переносили,</vt:lpstr>
      <vt:lpstr>И дарила им награды летняя олимпиада.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в мир спорта.»</dc:title>
  <dc:creator>ЭЛЛА</dc:creator>
  <cp:lastModifiedBy>ЭЛЛА</cp:lastModifiedBy>
  <cp:revision>16</cp:revision>
  <dcterms:created xsi:type="dcterms:W3CDTF">2016-04-18T17:47:12Z</dcterms:created>
  <dcterms:modified xsi:type="dcterms:W3CDTF">2016-04-28T07:03:27Z</dcterms:modified>
</cp:coreProperties>
</file>